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mp4" ContentType="video/mp4"/>
  <Default Extension="jpeg" ContentType="image/jpeg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69" r:id="rId3"/>
    <p:sldId id="262" r:id="rId4"/>
    <p:sldId id="268" r:id="rId5"/>
    <p:sldId id="271" r:id="rId6"/>
    <p:sldId id="273" r:id="rId7"/>
    <p:sldId id="274" r:id="rId8"/>
    <p:sldId id="276" r:id="rId9"/>
    <p:sldId id="272" r:id="rId10"/>
    <p:sldId id="27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79D"/>
    <a:srgbClr val="37B081"/>
    <a:srgbClr val="4D4D4D"/>
    <a:srgbClr val="292929"/>
    <a:srgbClr val="5F5F5F"/>
    <a:srgbClr val="D1501B"/>
    <a:srgbClr val="46B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48"/>
  </p:normalViewPr>
  <p:slideViewPr>
    <p:cSldViewPr snapToGrid="0" snapToObjects="1">
      <p:cViewPr>
        <p:scale>
          <a:sx n="100" d="100"/>
          <a:sy n="100" d="100"/>
        </p:scale>
        <p:origin x="736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2F0FA-EEE1-5642-998E-E00482CA4EC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58B06-2B93-0C4D-8D69-0867A7F3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05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58B06-2B93-0C4D-8D69-0867A7F34DD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6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58B06-2B93-0C4D-8D69-0867A7F34DD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35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58B06-2B93-0C4D-8D69-0867A7F34DD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58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58B06-2B93-0C4D-8D69-0867A7F34D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2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58B06-2B93-0C4D-8D69-0867A7F34DD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5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0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12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7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4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96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27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5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41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7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1413D-1CF0-684E-ACDA-D2D6BC704E58}" type="datetimeFigureOut">
              <a:rPr lang="ru-RU" smtClean="0"/>
              <a:t>07.04.17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7177-9D0C-714F-8CB1-DAD52F9F5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.emf"/><Relationship Id="rId7" Type="http://schemas.openxmlformats.org/officeDocument/2006/relationships/image" Target="../media/image6.tiff"/><Relationship Id="rId8" Type="http://schemas.openxmlformats.org/officeDocument/2006/relationships/image" Target="../media/image21.png"/><Relationship Id="rId9" Type="http://schemas.openxmlformats.org/officeDocument/2006/relationships/image" Target="../media/image22.tiff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6.tif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6" Type="http://schemas.openxmlformats.org/officeDocument/2006/relationships/image" Target="../media/image6.tiff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.emf"/><Relationship Id="rId7" Type="http://schemas.openxmlformats.org/officeDocument/2006/relationships/image" Target="../media/image12.png"/><Relationship Id="rId8" Type="http://schemas.openxmlformats.org/officeDocument/2006/relationships/image" Target="../media/image6.tif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.emf"/><Relationship Id="rId7" Type="http://schemas.openxmlformats.org/officeDocument/2006/relationships/image" Target="../media/image6.tiff"/><Relationship Id="rId8" Type="http://schemas.openxmlformats.org/officeDocument/2006/relationships/image" Target="../media/image1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.emf"/><Relationship Id="rId7" Type="http://schemas.openxmlformats.org/officeDocument/2006/relationships/image" Target="../media/image6.tif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.emf"/><Relationship Id="rId7" Type="http://schemas.openxmlformats.org/officeDocument/2006/relationships/image" Target="../media/image6.tiff"/><Relationship Id="rId8" Type="http://schemas.openxmlformats.org/officeDocument/2006/relationships/image" Target="../media/image16.tiff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jp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1.emf"/><Relationship Id="rId8" Type="http://schemas.openxmlformats.org/officeDocument/2006/relationships/image" Target="../media/image20.png"/><Relationship Id="rId9" Type="http://schemas.openxmlformats.org/officeDocument/2006/relationships/image" Target="../media/image6.tiff"/><Relationship Id="rId1" Type="http://schemas.openxmlformats.org/officeDocument/2006/relationships/vmlDrawing" Target="../drawings/vmlDrawing9.vml"/><Relationship Id="rId2" Type="http://schemas.microsoft.com/office/2007/relationships/media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>
            <a:lum bright="-6000" contrast="-3000"/>
          </a:blip>
          <a:srcRect l="8429" r="8429"/>
          <a:stretch>
            <a:fillRect/>
          </a:stretch>
        </p:blipFill>
        <p:spPr>
          <a:xfrm>
            <a:off x="0" y="861880"/>
            <a:ext cx="9144000" cy="5028848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3" y="232877"/>
            <a:ext cx="510945" cy="566182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2955" y="0"/>
            <a:ext cx="9144000" cy="1117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kumimoji="0"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Yanus" panose="02000506050000020003" pitchFamily="50" charset="-52"/>
              </a:rPr>
              <a:t>МОСКОВСКИЙ КЛИНИЧЕСКИЙ НАУЧНЫЙ ЦЕНТР</a:t>
            </a:r>
            <a:r>
              <a:rPr kumimoji="0"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Yanus" panose="02000506050000020003" pitchFamily="50" charset="-52"/>
              </a:rPr>
              <a:t>     </a:t>
            </a:r>
            <a:endParaRPr kumimoji="0" 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Yanus" panose="02000506050000020003" pitchFamily="50" charset="-52"/>
            </a:endParaRPr>
          </a:p>
          <a:p>
            <a:pPr algn="ctr">
              <a:defRPr/>
            </a:pPr>
            <a:r>
              <a:rPr kumimoji="0" lang="ru-RU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Yanus" panose="02000506050000020003" pitchFamily="50" charset="-52"/>
              </a:rPr>
              <a:t>Центральный Научно-Исследовательский Институт Гастроэнтерологии ДЗМ</a:t>
            </a:r>
            <a:endParaRPr kumimoji="0" lang="ru-RU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Yanus" panose="02000506050000020003" pitchFamily="50" charset="-52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76536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19286" y="2719334"/>
            <a:ext cx="7566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,Bold" charset="0"/>
              </a:rPr>
              <a:t>Профессиональное </a:t>
            </a:r>
            <a:r>
              <a:rPr lang="ru-RU" sz="3200" b="1" dirty="0" err="1">
                <a:latin typeface="Arial,Bold" charset="0"/>
              </a:rPr>
              <a:t>комьюнити</a:t>
            </a:r>
            <a:r>
              <a:rPr lang="ru-RU" sz="3200" b="1" dirty="0">
                <a:latin typeface="Arial,Bold" charset="0"/>
              </a:rPr>
              <a:t> </a:t>
            </a:r>
            <a:r>
              <a:rPr lang="ru-RU" sz="3200" b="1" dirty="0" smtClean="0">
                <a:latin typeface="Arial,Bold" charset="0"/>
              </a:rPr>
              <a:t>врачей в </a:t>
            </a:r>
            <a:r>
              <a:rPr lang="ru-RU" sz="3200" b="1" dirty="0">
                <a:latin typeface="Arial,Bold" charset="0"/>
              </a:rPr>
              <a:t>формате </a:t>
            </a:r>
            <a:r>
              <a:rPr lang="ru-RU" sz="3200" b="1" dirty="0" err="1">
                <a:latin typeface="Arial,Bold" charset="0"/>
              </a:rPr>
              <a:t>микросоциальнои</a:t>
            </a:r>
            <a:r>
              <a:rPr lang="ru-RU" sz="3200" b="1" dirty="0">
                <a:latin typeface="Arial,Bold" charset="0"/>
              </a:rPr>
              <a:t>̆ </a:t>
            </a:r>
            <a:r>
              <a:rPr lang="ru-RU" sz="3200" b="1" dirty="0" smtClean="0">
                <a:latin typeface="Arial,Bold" charset="0"/>
              </a:rPr>
              <a:t>сети</a:t>
            </a:r>
            <a:r>
              <a:rPr lang="en-US" sz="3200" b="1" dirty="0">
                <a:latin typeface="Arial,Bold" charset="0"/>
              </a:rPr>
              <a:t>.</a:t>
            </a:r>
            <a:r>
              <a:rPr lang="ru-RU" sz="3200" dirty="0">
                <a:latin typeface="Arial,Bold" charset="0"/>
              </a:rPr>
              <a:t/>
            </a:r>
            <a:br>
              <a:rPr lang="ru-RU" sz="3200" dirty="0">
                <a:latin typeface="Arial,Bold" charset="0"/>
              </a:rPr>
            </a:br>
            <a:endParaRPr lang="ru-RU" sz="32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73451" y="4144727"/>
            <a:ext cx="28705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,Bold" charset="0"/>
              </a:rPr>
              <a:t>Заместитель директора</a:t>
            </a:r>
          </a:p>
          <a:p>
            <a:endParaRPr lang="ru-RU" sz="100" dirty="0">
              <a:latin typeface="Arial,Bold" charset="0"/>
            </a:endParaRPr>
          </a:p>
          <a:p>
            <a:r>
              <a:rPr lang="ru-RU" sz="1600" dirty="0" smtClean="0">
                <a:latin typeface="Arial,Bold" charset="0"/>
              </a:rPr>
              <a:t>Сараджев В.В.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596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11078" y="243133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На мобильном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9342" y="1920282"/>
            <a:ext cx="247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Просмотр материалов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0555" y="2677831"/>
            <a:ext cx="142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Комметарии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570555" y="3396313"/>
            <a:ext cx="232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Push-up </a:t>
            </a:r>
            <a:r>
              <a:rPr lang="ru-RU" dirty="0" smtClean="0"/>
              <a:t>уведомления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0" y="1706263"/>
            <a:ext cx="6128176" cy="325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14649" y="4157461"/>
            <a:ext cx="211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Личные сообщения</a:t>
            </a: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876" y="5147646"/>
            <a:ext cx="2013864" cy="7793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99" y="5283324"/>
            <a:ext cx="1826467" cy="533275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5892871" y="243133"/>
            <a:ext cx="3315447" cy="592664"/>
            <a:chOff x="8417510" y="1142324"/>
            <a:chExt cx="3791611" cy="677782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510" y="1142324"/>
              <a:ext cx="954542" cy="677782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9372052" y="1161768"/>
              <a:ext cx="2837069" cy="598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ЕС-лизинг  </a:t>
              </a:r>
              <a:r>
                <a:rPr lang="en-US" altLang="ru-RU" sz="16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/>
              </a:r>
              <a:br>
                <a:rPr lang="en-US" altLang="ru-RU" sz="16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ru-RU" altLang="ru-RU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Закрытое </a:t>
              </a:r>
              <a:r>
                <a:rPr lang="ru-RU" altLang="ru-RU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акционерное общество</a:t>
              </a:r>
              <a:endParaRPr lang="ru-RU" altLang="ru-RU" sz="1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5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>
            <a:lum bright="-6000" contrast="-3000"/>
          </a:blip>
          <a:srcRect l="8429" r="8429"/>
          <a:stretch>
            <a:fillRect/>
          </a:stretch>
        </p:blipFill>
        <p:spPr>
          <a:xfrm>
            <a:off x="0" y="861880"/>
            <a:ext cx="9144000" cy="5028848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3" y="232877"/>
            <a:ext cx="510945" cy="566182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9346" y="2822306"/>
            <a:ext cx="8403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Спасибо </a:t>
            </a:r>
            <a:r>
              <a:rPr lang="ru-RU" sz="6600" b="1" smtClean="0"/>
              <a:t>за внимание!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94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orelDRAW" r:id="rId4" imgW="7147364" imgH="593080" progId="CorelDraw.Graphic.16">
                  <p:embed/>
                </p:oleObj>
              </mc:Choice>
              <mc:Fallback>
                <p:oleObj name="CorelDRAW" r:id="rId4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78709" y="0"/>
            <a:ext cx="8293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Helvetica Neue" charset="0"/>
              </a:rPr>
              <a:t>Интернет-сообщество </a:t>
            </a:r>
            <a:endParaRPr lang="en-US" sz="2800" b="1" dirty="0" smtClean="0">
              <a:solidFill>
                <a:schemeClr val="bg1"/>
              </a:solidFill>
              <a:latin typeface="Helvetica Neue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Helvetica Neue" charset="0"/>
              </a:rPr>
              <a:t>врачей-</a:t>
            </a:r>
            <a:r>
              <a:rPr lang="ru-RU" sz="2800" b="1" dirty="0" err="1" smtClean="0">
                <a:solidFill>
                  <a:schemeClr val="bg1"/>
                </a:solidFill>
                <a:latin typeface="Helvetica Neue" charset="0"/>
              </a:rPr>
              <a:t>эндоскопистов</a:t>
            </a:r>
            <a:endParaRPr lang="ru-RU" sz="2800" b="1" i="0" dirty="0">
              <a:solidFill>
                <a:schemeClr val="bg1"/>
              </a:solidFill>
              <a:effectLst/>
              <a:latin typeface="Helvetica Neue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871" y="5080379"/>
            <a:ext cx="8293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77777"/>
                </a:solidFill>
                <a:latin typeface="Helvetica Neue" charset="0"/>
              </a:rPr>
              <a:t>Клинические наблюдения, интересные </a:t>
            </a:r>
            <a:r>
              <a:rPr lang="ru-RU" dirty="0">
                <a:solidFill>
                  <a:srgbClr val="777777"/>
                </a:solidFill>
                <a:latin typeface="Helvetica Neue" charset="0"/>
              </a:rPr>
              <a:t>случаи, </a:t>
            </a:r>
            <a:r>
              <a:rPr lang="ru-RU" dirty="0" smtClean="0">
                <a:solidFill>
                  <a:srgbClr val="777777"/>
                </a:solidFill>
                <a:latin typeface="Helvetica Neue" charset="0"/>
              </a:rPr>
              <a:t>общение </a:t>
            </a:r>
            <a:r>
              <a:rPr lang="ru-RU" dirty="0">
                <a:solidFill>
                  <a:srgbClr val="777777"/>
                </a:solidFill>
                <a:latin typeface="Helvetica Neue" charset="0"/>
              </a:rPr>
              <a:t>с коллегами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76"/>
          <a:stretch/>
        </p:blipFill>
        <p:spPr>
          <a:xfrm>
            <a:off x="-9431" y="1398354"/>
            <a:ext cx="9144000" cy="32377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orelDRAW" r:id="rId4" imgW="7147364" imgH="593080" progId="CorelDraw.Graphic.16">
                  <p:embed/>
                </p:oleObj>
              </mc:Choice>
              <mc:Fallback>
                <p:oleObj name="CorelDRAW" r:id="rId4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76322" y="152071"/>
            <a:ext cx="5012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Команда </a:t>
            </a:r>
            <a:r>
              <a:rPr lang="en-US" sz="4000" b="1" dirty="0" err="1" smtClean="0">
                <a:solidFill>
                  <a:schemeClr val="bg1"/>
                </a:solidFill>
              </a:rPr>
              <a:t>Endoscop.TV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06" y="1159720"/>
            <a:ext cx="2981276" cy="3975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327" y="3062598"/>
            <a:ext cx="2465866" cy="20721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200" y="1286339"/>
            <a:ext cx="2062127" cy="20621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9163" y="1188801"/>
            <a:ext cx="187993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Евгения </a:t>
            </a:r>
            <a:r>
              <a:rPr lang="ru-RU" b="1" dirty="0" err="1" smtClean="0"/>
              <a:t>Задиран</a:t>
            </a:r>
            <a:endParaRPr lang="ru-RU" b="1" dirty="0" smtClean="0"/>
          </a:p>
          <a:p>
            <a:endParaRPr lang="ru-RU" sz="300" dirty="0"/>
          </a:p>
          <a:p>
            <a:r>
              <a:rPr lang="ru-RU" sz="1100" dirty="0" smtClean="0"/>
              <a:t>Заместитель директора по</a:t>
            </a:r>
          </a:p>
          <a:p>
            <a:r>
              <a:rPr lang="ru-RU" sz="1100" dirty="0" smtClean="0"/>
              <a:t>развитию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054384" y="4380701"/>
            <a:ext cx="215975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Адхам</a:t>
            </a:r>
            <a:r>
              <a:rPr lang="ru-RU" b="1" dirty="0" smtClean="0"/>
              <a:t> </a:t>
            </a:r>
            <a:r>
              <a:rPr lang="ru-RU" b="1" dirty="0" err="1" smtClean="0"/>
              <a:t>Абдураимов</a:t>
            </a:r>
            <a:endParaRPr lang="ru-RU" b="1" dirty="0" smtClean="0"/>
          </a:p>
          <a:p>
            <a:endParaRPr lang="ru-RU" sz="300" dirty="0"/>
          </a:p>
          <a:p>
            <a:r>
              <a:rPr lang="ru-RU" sz="1100" dirty="0" smtClean="0"/>
              <a:t>Заместитель директора по</a:t>
            </a:r>
          </a:p>
          <a:p>
            <a:r>
              <a:rPr lang="ru-RU" sz="1100" dirty="0" smtClean="0"/>
              <a:t>образованию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59096" y="5095014"/>
            <a:ext cx="188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Недолужко</a:t>
            </a:r>
            <a:r>
              <a:rPr lang="ru-RU" b="1" dirty="0" smtClean="0"/>
              <a:t> Иван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58264" y="5412989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Шишин</a:t>
            </a:r>
            <a:r>
              <a:rPr lang="ru-RU" b="1" dirty="0" smtClean="0"/>
              <a:t> Кирилл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orelDRAW" r:id="rId4" imgW="7147364" imgH="593080" progId="CorelDraw.Graphic.16">
                  <p:embed/>
                </p:oleObj>
              </mc:Choice>
              <mc:Fallback>
                <p:oleObj name="CorelDRAW" r:id="rId4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82354" y="4811774"/>
            <a:ext cx="321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32323"/>
                </a:solidFill>
                <a:latin typeface="Open Sans" charset="0"/>
              </a:rPr>
              <a:t>0,000002 </a:t>
            </a:r>
            <a:r>
              <a:rPr lang="ru-RU" b="1" dirty="0">
                <a:solidFill>
                  <a:srgbClr val="232323"/>
                </a:solidFill>
                <a:latin typeface="Open Sans" charset="0"/>
              </a:rPr>
              <a:t>млрд пользователей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6969" y="111291"/>
            <a:ext cx="2741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smtClean="0">
                <a:solidFill>
                  <a:schemeClr val="bg1"/>
                </a:solidFill>
              </a:rPr>
              <a:t>Зачем?????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2555938"/>
            <a:ext cx="2593343" cy="13231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b="23254"/>
          <a:stretch/>
        </p:blipFill>
        <p:spPr>
          <a:xfrm>
            <a:off x="291560" y="1553628"/>
            <a:ext cx="2852234" cy="79066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82354" y="1639471"/>
            <a:ext cx="274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232323"/>
                </a:solidFill>
                <a:latin typeface="Open Sans" charset="0"/>
              </a:rPr>
              <a:t>1,79</a:t>
            </a:r>
            <a:r>
              <a:rPr lang="ru-RU" b="1" dirty="0" smtClean="0">
                <a:solidFill>
                  <a:srgbClr val="232323"/>
                </a:solidFill>
                <a:latin typeface="Open Sans" charset="0"/>
              </a:rPr>
              <a:t> </a:t>
            </a:r>
            <a:r>
              <a:rPr lang="ru-RU" b="1" dirty="0">
                <a:solidFill>
                  <a:srgbClr val="232323"/>
                </a:solidFill>
                <a:latin typeface="Open Sans" charset="0"/>
              </a:rPr>
              <a:t>млрд пользователей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82354" y="3024424"/>
            <a:ext cx="281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0</a:t>
            </a:r>
            <a:r>
              <a:rPr lang="en-US" b="1" dirty="0" smtClean="0"/>
              <a:t>,35 </a:t>
            </a:r>
            <a:r>
              <a:rPr lang="ru-RU" b="1" dirty="0" smtClean="0"/>
              <a:t>млрд </a:t>
            </a:r>
            <a:r>
              <a:rPr lang="ru-RU" b="1" dirty="0">
                <a:solidFill>
                  <a:srgbClr val="232323"/>
                </a:solidFill>
                <a:latin typeface="Open Sans" charset="0"/>
              </a:rPr>
              <a:t>пользователей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94510" y="3655696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>
                <a:solidFill>
                  <a:srgbClr val="232323"/>
                </a:solidFill>
                <a:latin typeface="Open Sans" charset="0"/>
              </a:rPr>
              <a:t>…</a:t>
            </a:r>
            <a:endParaRPr lang="en-US" sz="2800" dirty="0">
              <a:solidFill>
                <a:srgbClr val="232323"/>
              </a:solidFill>
              <a:latin typeface="Open Sans" charset="0"/>
            </a:endParaRPr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1005" y="4721415"/>
            <a:ext cx="2593343" cy="516535"/>
          </a:xfrm>
          <a:prstGeom prst="rect">
            <a:avLst/>
          </a:prstGeom>
          <a:solidFill>
            <a:srgbClr val="49B7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56" y="4773096"/>
            <a:ext cx="2272440" cy="413171"/>
          </a:xfrm>
          <a:prstGeom prst="rect">
            <a:avLst/>
          </a:prstGeom>
          <a:solidFill>
            <a:schemeClr val="tx2">
              <a:lumMod val="40000"/>
              <a:lumOff val="60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820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" y="1189161"/>
            <a:ext cx="6287152" cy="45407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81705" y="-25761"/>
            <a:ext cx="34277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Контент генерируют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пользователи сети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8438" y="1087338"/>
            <a:ext cx="2478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Главное правило </a:t>
            </a:r>
          </a:p>
          <a:p>
            <a:r>
              <a:rPr lang="mr-IN" b="1" dirty="0" smtClean="0"/>
              <a:t>–</a:t>
            </a:r>
            <a:r>
              <a:rPr lang="ru-RU" b="1" dirty="0"/>
              <a:t> </a:t>
            </a:r>
            <a:r>
              <a:rPr lang="ru-RU" b="1" dirty="0" smtClean="0"/>
              <a:t>нет тем, без мультимедиа контента (видео, фото, презентация). 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18438" y="3515490"/>
            <a:ext cx="268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Обсуждаются только </a:t>
            </a:r>
          </a:p>
          <a:p>
            <a:r>
              <a:rPr lang="ru-RU" sz="1600" dirty="0" smtClean="0"/>
              <a:t>профессиональные вопросы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81705" y="-25761"/>
            <a:ext cx="43972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Только профессиональные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вопросы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499" y="1154105"/>
            <a:ext cx="247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/>
              <a:t>Помощь сообщества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499" y="2577200"/>
            <a:ext cx="3007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Возможность </a:t>
            </a:r>
            <a:r>
              <a:rPr lang="en-US" dirty="0" smtClean="0"/>
              <a:t>“</a:t>
            </a:r>
            <a:r>
              <a:rPr lang="ru-RU" dirty="0" smtClean="0"/>
              <a:t>подсмотреть</a:t>
            </a:r>
            <a:r>
              <a:rPr lang="en-US" dirty="0" smtClean="0"/>
              <a:t>”</a:t>
            </a:r>
            <a:endParaRPr lang="ru-RU" dirty="0" smtClean="0"/>
          </a:p>
          <a:p>
            <a:r>
              <a:rPr lang="ru-RU" dirty="0" smtClean="0"/>
              <a:t>как работают другие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1" y="1224761"/>
            <a:ext cx="5106613" cy="48637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00499" y="4392224"/>
            <a:ext cx="286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Только профессиональные </a:t>
            </a:r>
          </a:p>
          <a:p>
            <a:r>
              <a:rPr lang="ru-RU" dirty="0" smtClean="0"/>
              <a:t>вопросы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8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81705" y="244097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>
                <a:solidFill>
                  <a:schemeClr val="bg1"/>
                </a:solidFill>
              </a:rPr>
              <a:t>Прямые трансляции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9455" y="1214795"/>
            <a:ext cx="247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Только эксперты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9455" y="2186047"/>
            <a:ext cx="212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пользователей </a:t>
            </a:r>
          </a:p>
          <a:p>
            <a:r>
              <a:rPr lang="ru-RU" dirty="0" smtClean="0"/>
              <a:t>бесплатно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659455" y="3438545"/>
            <a:ext cx="243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Аудитория - вся Россия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30265" y="1294317"/>
            <a:ext cx="6411061" cy="3744237"/>
            <a:chOff x="130266" y="1249901"/>
            <a:chExt cx="5777726" cy="337435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66" y="1249901"/>
              <a:ext cx="5777726" cy="337435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2" y="1984531"/>
              <a:ext cx="2746033" cy="1717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2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4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CorelDRAW" r:id="rId5" imgW="7147364" imgH="593080" progId="CorelDraw.Graphic.16">
                  <p:embed/>
                </p:oleObj>
              </mc:Choice>
              <mc:Fallback>
                <p:oleObj name="CorelDRAW" r:id="rId5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96105" y="243133"/>
            <a:ext cx="3304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Конкурсы, подарки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0131"/>
          <a:stretch/>
        </p:blipFill>
        <p:spPr>
          <a:xfrm>
            <a:off x="459172" y="1091226"/>
            <a:ext cx="2859907" cy="23867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6" y="3566378"/>
            <a:ext cx="8022247" cy="24430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65" y="1083258"/>
            <a:ext cx="2591941" cy="23867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31284"/>
          <a:stretch/>
        </p:blipFill>
        <p:spPr>
          <a:xfrm>
            <a:off x="6114391" y="1083256"/>
            <a:ext cx="2593656" cy="23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sentation1 copy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77681" y="1398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8857" y="21902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99259"/>
              </p:ext>
            </p:extLst>
          </p:nvPr>
        </p:nvGraphicFramePr>
        <p:xfrm>
          <a:off x="-9431" y="6113808"/>
          <a:ext cx="9360817" cy="777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orelDRAW" r:id="rId6" imgW="7147364" imgH="593080" progId="CorelDraw.Graphic.16">
                  <p:embed/>
                </p:oleObj>
              </mc:Choice>
              <mc:Fallback>
                <p:oleObj name="CorelDRAW" r:id="rId6" imgW="7147364" imgH="5930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9431" y="6113808"/>
                        <a:ext cx="9360817" cy="777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2017-04-11 23-04-1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6624"/>
          <a:stretch/>
        </p:blipFill>
        <p:spPr>
          <a:xfrm>
            <a:off x="647700" y="1308100"/>
            <a:ext cx="7848600" cy="45804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66" y="249818"/>
            <a:ext cx="2840941" cy="5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6425</TotalTime>
  <Words>137</Words>
  <Application>Microsoft Macintosh PowerPoint</Application>
  <PresentationFormat>Экран (4:3)</PresentationFormat>
  <Paragraphs>56</Paragraphs>
  <Slides>11</Slides>
  <Notes>5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Arial,Bold</vt:lpstr>
      <vt:lpstr>Calibri</vt:lpstr>
      <vt:lpstr>Helvetica Neue</vt:lpstr>
      <vt:lpstr>Mangal</vt:lpstr>
      <vt:lpstr>Open Sans</vt:lpstr>
      <vt:lpstr>Yanus</vt:lpstr>
      <vt:lpstr>Arial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</dc:creator>
  <cp:lastModifiedBy>владислав Сараджев</cp:lastModifiedBy>
  <cp:revision>54</cp:revision>
  <dcterms:created xsi:type="dcterms:W3CDTF">2013-09-23T13:03:21Z</dcterms:created>
  <dcterms:modified xsi:type="dcterms:W3CDTF">2017-04-11T22:01:58Z</dcterms:modified>
</cp:coreProperties>
</file>